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7" r:id="rId3"/>
    <p:sldId id="260" r:id="rId4"/>
    <p:sldId id="258" r:id="rId5"/>
    <p:sldId id="264" r:id="rId6"/>
    <p:sldId id="259" r:id="rId7"/>
    <p:sldId id="263" r:id="rId8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2830225"/>
            <a:ext cx="12192000" cy="1321671"/>
          </a:xfrm>
          <a:prstGeom prst="rect">
            <a:avLst/>
          </a:prstGeom>
          <a:solidFill>
            <a:schemeClr val="tx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16000" bIns="0" rtlCol="0" anchor="ctr" anchorCtr="0"/>
          <a:lstStyle/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工单编号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/020302</a:t>
            </a:r>
          </a:p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配置服务器RAID阵列</a:t>
            </a:r>
          </a:p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66815" y="1231607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智慧机房建设与维护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25305" y="4952987"/>
            <a:ext cx="10541390" cy="458908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b="1" kern="100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b="1" kern="100" dirty="0">
                <a:solidFill>
                  <a:schemeClr val="bg1"/>
                </a:solidFill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上电后测试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/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配置服务器RAID阵列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上电后测试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519114" y="170697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环境要求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形 8" descr="创意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19987" y="1853262"/>
            <a:ext cx="633506" cy="63350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101340" y="3618865"/>
            <a:ext cx="5990590" cy="1568450"/>
          </a:xfrm>
          <a:prstGeom prst="rect">
            <a:avLst/>
          </a:prstGeom>
          <a:noFill/>
        </p:spPr>
        <p:txBody>
          <a:bodyPr wrap="square" numCol="2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1、网线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2、笔记本电脑1台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3、新华三（H3C）服务器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86255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工单介绍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145665" y="3429000"/>
            <a:ext cx="7910195" cy="2076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1.服务器上电前检查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2.服务器上电后检查 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3.配置管理员电脑ip地址，登录服务器HDM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4.通过登录服务器HDM页面配置RAID阵列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1985342"/>
            <a:ext cx="633600" cy="633600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配置服务器RAID阵列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上电后测试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97812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技能目标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863850" y="3540760"/>
            <a:ext cx="6466205" cy="1568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1.能熟练使用万能表以及其他工具检查服务器电路系统；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2.能通过HDM web界面查看服务基本状态；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3.能配置常用的RAID阵列卡；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2100912"/>
            <a:ext cx="633600" cy="633600"/>
          </a:xfrm>
          <a:prstGeom prst="rect">
            <a:avLst/>
          </a:prstGeom>
        </p:spPr>
      </p:pic>
      <p:sp>
        <p:nvSpPr>
          <p:cNvPr id="4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配置服务器RAID阵列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上电后测试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758509" y="168221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执行步骤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95649" y="1789518"/>
            <a:ext cx="633600" cy="633600"/>
          </a:xfrm>
          <a:prstGeom prst="rect">
            <a:avLst/>
          </a:prstGeom>
        </p:spPr>
      </p:pic>
      <p:sp>
        <p:nvSpPr>
          <p:cNvPr id="4" name="矩形: 圆角 3"/>
          <p:cNvSpPr/>
          <p:nvPr/>
        </p:nvSpPr>
        <p:spPr>
          <a:xfrm>
            <a:off x="3646805" y="2899410"/>
            <a:ext cx="407225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（一）服务器上电前检查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3647440" y="4608830"/>
            <a:ext cx="407098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（三）通过HDM查看服务器基本信息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3647440" y="3754120"/>
            <a:ext cx="407098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（二）服务器设备上电</a:t>
            </a:r>
          </a:p>
        </p:txBody>
      </p:sp>
      <p:sp>
        <p:nvSpPr>
          <p:cNvPr id="7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配置服务器RAID阵列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上电后测试</a:t>
            </a:r>
          </a:p>
        </p:txBody>
      </p:sp>
      <p:sp>
        <p:nvSpPr>
          <p:cNvPr id="9" name="矩形: 圆角 4"/>
          <p:cNvSpPr/>
          <p:nvPr>
            <p:custDataLst>
              <p:tags r:id="rId2"/>
            </p:custDataLst>
          </p:nvPr>
        </p:nvSpPr>
        <p:spPr>
          <a:xfrm>
            <a:off x="3646170" y="5463540"/>
            <a:ext cx="407098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（四）配置服务器raid阵列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389314" y="3581498"/>
            <a:ext cx="18669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再见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5714" y="3886923"/>
            <a:ext cx="633600" cy="6336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8693652-e8e4-4234-aac5-18714164495f"/>
  <p:tag name="COMMONDATA" val="eyJoZGlkIjoiYTU3MjAzOGI1ZWM1NjI3YTE0MjIzZDIwNTMwM2NhZjE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446</Words>
  <Application>Microsoft Office PowerPoint</Application>
  <PresentationFormat>宽屏</PresentationFormat>
  <Paragraphs>27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等线</vt:lpstr>
      <vt:lpstr>等线 Light</vt:lpstr>
      <vt:lpstr>方正姚体</vt:lpstr>
      <vt:lpstr>宋体</vt:lpstr>
      <vt:lpstr>微软雅黑</vt:lpstr>
      <vt:lpstr>Arial</vt:lpstr>
      <vt:lpstr>Times New Roman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 ROBIN</dc:creator>
  <cp:lastModifiedBy>ROBIN HU</cp:lastModifiedBy>
  <cp:revision>64</cp:revision>
  <dcterms:created xsi:type="dcterms:W3CDTF">2023-01-16T15:07:00Z</dcterms:created>
  <dcterms:modified xsi:type="dcterms:W3CDTF">2025-08-30T13:47:30Z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7A68ABCB79AD40D1974FD2F74821737A</vt:lpwstr>
  </property>
  <property fmtid="{D5CDD505-2E9C-101B-9397-08002B2CF9AE}" pid="3" name="KSOProductBuildVer">
    <vt:lpwstr>2052-11.1.0.13703</vt:lpwstr>
  </property>
</Properties>
</file>